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346" r:id="rId3"/>
    <p:sldId id="257" r:id="rId4"/>
    <p:sldId id="303" r:id="rId5"/>
    <p:sldId id="304" r:id="rId6"/>
    <p:sldId id="305" r:id="rId7"/>
    <p:sldId id="317" r:id="rId8"/>
    <p:sldId id="259" r:id="rId9"/>
    <p:sldId id="341" r:id="rId10"/>
    <p:sldId id="301" r:id="rId11"/>
    <p:sldId id="260" r:id="rId12"/>
    <p:sldId id="307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02" r:id="rId22"/>
    <p:sldId id="261" r:id="rId23"/>
    <p:sldId id="319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8" r:id="rId32"/>
    <p:sldId id="329" r:id="rId33"/>
    <p:sldId id="327" r:id="rId34"/>
    <p:sldId id="321" r:id="rId35"/>
    <p:sldId id="330" r:id="rId36"/>
    <p:sldId id="326" r:id="rId37"/>
    <p:sldId id="331" r:id="rId38"/>
    <p:sldId id="262" r:id="rId39"/>
    <p:sldId id="276" r:id="rId40"/>
    <p:sldId id="277" r:id="rId41"/>
    <p:sldId id="278" r:id="rId42"/>
    <p:sldId id="297" r:id="rId43"/>
    <p:sldId id="298" r:id="rId44"/>
    <p:sldId id="264" r:id="rId45"/>
    <p:sldId id="279" r:id="rId46"/>
    <p:sldId id="266" r:id="rId47"/>
    <p:sldId id="280" r:id="rId48"/>
    <p:sldId id="287" r:id="rId49"/>
    <p:sldId id="284" r:id="rId50"/>
    <p:sldId id="285" r:id="rId51"/>
    <p:sldId id="286" r:id="rId52"/>
    <p:sldId id="288" r:id="rId53"/>
    <p:sldId id="289" r:id="rId54"/>
    <p:sldId id="268" r:id="rId55"/>
    <p:sldId id="342" r:id="rId56"/>
    <p:sldId id="343" r:id="rId57"/>
    <p:sldId id="290" r:id="rId58"/>
    <p:sldId id="291" r:id="rId59"/>
    <p:sldId id="292" r:id="rId60"/>
    <p:sldId id="293" r:id="rId61"/>
    <p:sldId id="273" r:id="rId62"/>
    <p:sldId id="294" r:id="rId63"/>
    <p:sldId id="274" r:id="rId64"/>
    <p:sldId id="295" r:id="rId65"/>
    <p:sldId id="344" r:id="rId66"/>
    <p:sldId id="296" r:id="rId67"/>
    <p:sldId id="299" r:id="rId68"/>
    <p:sldId id="271" r:id="rId69"/>
    <p:sldId id="332" r:id="rId70"/>
    <p:sldId id="333" r:id="rId71"/>
    <p:sldId id="336" r:id="rId72"/>
    <p:sldId id="340" r:id="rId73"/>
    <p:sldId id="334" r:id="rId74"/>
    <p:sldId id="335" r:id="rId75"/>
    <p:sldId id="337" r:id="rId76"/>
    <p:sldId id="338" r:id="rId77"/>
    <p:sldId id="339" r:id="rId78"/>
    <p:sldId id="300" r:id="rId79"/>
    <p:sldId id="275" r:id="rId80"/>
    <p:sldId id="345" r:id="rId81"/>
    <p:sldId id="347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346"/>
            <p14:sldId id="257"/>
            <p14:sldId id="303"/>
            <p14:sldId id="304"/>
            <p14:sldId id="305"/>
            <p14:sldId id="317"/>
            <p14:sldId id="259"/>
            <p14:sldId id="341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31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342"/>
            <p14:sldId id="343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344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  <p14:sldId id="345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 autoAdjust="0"/>
    <p:restoredTop sz="79528" autoAdjust="0"/>
  </p:normalViewPr>
  <p:slideViewPr>
    <p:cSldViewPr snapToGrid="0">
      <p:cViewPr varScale="1">
        <p:scale>
          <a:sx n="95" d="100"/>
          <a:sy n="95" d="100"/>
        </p:scale>
        <p:origin x="262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 </a:t>
          </a:r>
          <a:r>
            <a:rPr lang="en-US"/>
            <a:t>/ TDD</a:t>
          </a:r>
          <a:endParaRPr lang="en-US" dirty="0"/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A8C4A09D-F80A-4EEE-B9E8-0E59C7FB9A9D}" type="pres">
      <dgm:prSet presAssocID="{60F5AD67-1113-4814-94E3-F3CEDBE0EE20}" presName="compositeShape" presStyleCnt="0">
        <dgm:presLayoutVars>
          <dgm:chMax val="2"/>
          <dgm:dir/>
          <dgm:resizeHandles val="exact"/>
        </dgm:presLayoutVars>
      </dgm:prSet>
      <dgm:spPr/>
    </dgm:pt>
    <dgm:pt modelId="{8085CEA5-968C-4D7C-A1E5-98611712DF79}" type="pres">
      <dgm:prSet presAssocID="{60F5AD67-1113-4814-94E3-F3CEDBE0EE20}" presName="divider" presStyleLbl="fgShp" presStyleIdx="0" presStyleCnt="1"/>
      <dgm:spPr/>
    </dgm:pt>
    <dgm:pt modelId="{F4BCF51A-6FB5-405B-B87E-AB7587C00643}" type="pres">
      <dgm:prSet presAssocID="{F7FF6FC5-301B-4FA0-B1EA-755BB4C7333B}" presName="downArrow" presStyleLbl="node1" presStyleIdx="0" presStyleCnt="2"/>
      <dgm:spPr/>
    </dgm:pt>
    <dgm:pt modelId="{FDCEC1A0-BB7F-4435-8435-17422CAA9EB0}" type="pres">
      <dgm:prSet presAssocID="{F7FF6FC5-301B-4FA0-B1EA-755BB4C7333B}" presName="downArrowText" presStyleLbl="revTx" presStyleIdx="0" presStyleCnt="2">
        <dgm:presLayoutVars>
          <dgm:bulletEnabled val="1"/>
        </dgm:presLayoutVars>
      </dgm:prSet>
      <dgm:spPr/>
    </dgm:pt>
    <dgm:pt modelId="{4CD256DA-4F49-457F-8D36-AEFD9388682F}" type="pres">
      <dgm:prSet presAssocID="{0CDF3487-37D3-4F6A-876C-5BEE3B8D2BA4}" presName="upArrow" presStyleLbl="node1" presStyleIdx="1" presStyleCnt="2"/>
      <dgm:spPr/>
    </dgm:pt>
    <dgm:pt modelId="{B8688245-EDE3-4336-A55C-F62ED668000F}" type="pres">
      <dgm:prSet presAssocID="{0CDF3487-37D3-4F6A-876C-5BEE3B8D2BA4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D173425D-1094-4708-AB4B-9B2526DD3584}" type="presOf" srcId="{0CDF3487-37D3-4F6A-876C-5BEE3B8D2BA4}" destId="{B8688245-EDE3-4336-A55C-F62ED668000F}" srcOrd="0" destOrd="0" presId="urn:microsoft.com/office/officeart/2005/8/layout/arrow3"/>
    <dgm:cxn modelId="{0959386E-6889-4938-8EFD-8AFCDD769A86}" type="presOf" srcId="{60F5AD67-1113-4814-94E3-F3CEDBE0EE20}" destId="{A8C4A09D-F80A-4EEE-B9E8-0E59C7FB9A9D}" srcOrd="0" destOrd="0" presId="urn:microsoft.com/office/officeart/2005/8/layout/arrow3"/>
    <dgm:cxn modelId="{43C63B8B-4FAC-4952-AE9F-4FF6860ECFA0}" type="presOf" srcId="{F7FF6FC5-301B-4FA0-B1EA-755BB4C7333B}" destId="{FDCEC1A0-BB7F-4435-8435-17422CAA9EB0}" srcOrd="0" destOrd="0" presId="urn:microsoft.com/office/officeart/2005/8/layout/arrow3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5057E53E-82E4-438C-A58E-63DB87F8E467}" type="presParOf" srcId="{A8C4A09D-F80A-4EEE-B9E8-0E59C7FB9A9D}" destId="{8085CEA5-968C-4D7C-A1E5-98611712DF79}" srcOrd="0" destOrd="0" presId="urn:microsoft.com/office/officeart/2005/8/layout/arrow3"/>
    <dgm:cxn modelId="{C1B012D8-408F-45E0-B171-3B25BBEC465F}" type="presParOf" srcId="{A8C4A09D-F80A-4EEE-B9E8-0E59C7FB9A9D}" destId="{F4BCF51A-6FB5-405B-B87E-AB7587C00643}" srcOrd="1" destOrd="0" presId="urn:microsoft.com/office/officeart/2005/8/layout/arrow3"/>
    <dgm:cxn modelId="{92747390-E367-45E4-8EB2-CA36D25A8FAE}" type="presParOf" srcId="{A8C4A09D-F80A-4EEE-B9E8-0E59C7FB9A9D}" destId="{FDCEC1A0-BB7F-4435-8435-17422CAA9EB0}" srcOrd="2" destOrd="0" presId="urn:microsoft.com/office/officeart/2005/8/layout/arrow3"/>
    <dgm:cxn modelId="{0D9AAD3E-6236-46F5-BD03-55E0138FF6E3}" type="presParOf" srcId="{A8C4A09D-F80A-4EEE-B9E8-0E59C7FB9A9D}" destId="{4CD256DA-4F49-457F-8D36-AEFD9388682F}" srcOrd="3" destOrd="0" presId="urn:microsoft.com/office/officeart/2005/8/layout/arrow3"/>
    <dgm:cxn modelId="{71EA2203-C1B3-4EA1-A2FC-C99986F1AEC2}" type="presParOf" srcId="{A8C4A09D-F80A-4EEE-B9E8-0E59C7FB9A9D}" destId="{B8688245-EDE3-4336-A55C-F62ED668000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chemeClr val="accent2">
            <a:lumMod val="75000"/>
          </a:schemeClr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chemeClr val="accent4">
            <a:lumMod val="75000"/>
          </a:schemeClr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2B25F-4498-46D7-80F7-65A66CF8731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2694931C-2823-4BE4-B256-C7C503BA93C5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A7F12F76-99F0-4446-A54E-A27495ECDD70}" type="parTrans" cxnId="{0F19E07A-A953-4B6D-AF50-3C00A89E45F1}">
      <dgm:prSet/>
      <dgm:spPr/>
      <dgm:t>
        <a:bodyPr/>
        <a:lstStyle/>
        <a:p>
          <a:endParaRPr lang="en-US"/>
        </a:p>
      </dgm:t>
    </dgm:pt>
    <dgm:pt modelId="{F2C0B2D5-AE7E-43BB-BF14-B19893A40EAB}" type="sibTrans" cxnId="{0F19E07A-A953-4B6D-AF50-3C00A89E45F1}">
      <dgm:prSet/>
      <dgm:spPr/>
      <dgm:t>
        <a:bodyPr/>
        <a:lstStyle/>
        <a:p>
          <a:endParaRPr lang="en-US"/>
        </a:p>
      </dgm:t>
    </dgm:pt>
    <dgm:pt modelId="{1AE674C2-9298-4BB8-B097-88037C145A5D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6A6E1D0-8315-416B-B04D-06A6283BBBC5}" type="parTrans" cxnId="{876FBD5E-5C6D-45A7-9B17-FDCB15F177A5}">
      <dgm:prSet/>
      <dgm:spPr/>
      <dgm:t>
        <a:bodyPr/>
        <a:lstStyle/>
        <a:p>
          <a:endParaRPr lang="en-US"/>
        </a:p>
      </dgm:t>
    </dgm:pt>
    <dgm:pt modelId="{F4D18D26-629B-4C3F-A3C3-AD35D5FE7A89}" type="sibTrans" cxnId="{876FBD5E-5C6D-45A7-9B17-FDCB15F177A5}">
      <dgm:prSet/>
      <dgm:spPr/>
      <dgm:t>
        <a:bodyPr/>
        <a:lstStyle/>
        <a:p>
          <a:endParaRPr lang="en-US"/>
        </a:p>
      </dgm:t>
    </dgm:pt>
    <dgm:pt modelId="{08A253D8-AA74-4E9E-8CEF-EE3920648226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9E18453-88BC-4517-8211-9085EBD252BC}" type="parTrans" cxnId="{80451B06-570D-465E-ABFD-7326F562B02C}">
      <dgm:prSet/>
      <dgm:spPr/>
      <dgm:t>
        <a:bodyPr/>
        <a:lstStyle/>
        <a:p>
          <a:endParaRPr lang="en-US"/>
        </a:p>
      </dgm:t>
    </dgm:pt>
    <dgm:pt modelId="{E6EA35F1-3E41-43C9-A060-CB5F304C39FD}" type="sibTrans" cxnId="{80451B06-570D-465E-ABFD-7326F562B02C}">
      <dgm:prSet/>
      <dgm:spPr/>
      <dgm:t>
        <a:bodyPr/>
        <a:lstStyle/>
        <a:p>
          <a:endParaRPr lang="en-US"/>
        </a:p>
      </dgm:t>
    </dgm:pt>
    <dgm:pt modelId="{52608E36-B045-4690-A97D-474407AD7A81}">
      <dgm:prSet phldrT="[Text]"/>
      <dgm:spPr/>
      <dgm:t>
        <a:bodyPr/>
        <a:lstStyle/>
        <a:p>
          <a:r>
            <a:rPr lang="en-US" dirty="0"/>
            <a:t>LOVE!</a:t>
          </a:r>
        </a:p>
      </dgm:t>
    </dgm:pt>
    <dgm:pt modelId="{EFE74C9A-1463-47A9-832D-08965BC1CE4C}" type="parTrans" cxnId="{D3DE0C1C-E3FF-4775-9703-55EF6F5E4DEE}">
      <dgm:prSet/>
      <dgm:spPr/>
      <dgm:t>
        <a:bodyPr/>
        <a:lstStyle/>
        <a:p>
          <a:endParaRPr lang="en-US"/>
        </a:p>
      </dgm:t>
    </dgm:pt>
    <dgm:pt modelId="{5643520A-CCED-4813-9DBB-63C5156874E5}" type="sibTrans" cxnId="{D3DE0C1C-E3FF-4775-9703-55EF6F5E4DEE}">
      <dgm:prSet/>
      <dgm:spPr/>
      <dgm:t>
        <a:bodyPr/>
        <a:lstStyle/>
        <a:p>
          <a:endParaRPr lang="en-US"/>
        </a:p>
      </dgm:t>
    </dgm:pt>
    <dgm:pt modelId="{E37E95BC-0381-4457-A1AE-8B765654492B}" type="pres">
      <dgm:prSet presAssocID="{ECE2B25F-4498-46D7-80F7-65A66CF8731F}" presName="Name0" presStyleCnt="0">
        <dgm:presLayoutVars>
          <dgm:dir/>
          <dgm:resizeHandles val="exact"/>
        </dgm:presLayoutVars>
      </dgm:prSet>
      <dgm:spPr/>
    </dgm:pt>
    <dgm:pt modelId="{7FF89341-0D4D-4830-AD29-3A60CB7D414D}" type="pres">
      <dgm:prSet presAssocID="{ECE2B25F-4498-46D7-80F7-65A66CF8731F}" presName="vNodes" presStyleCnt="0"/>
      <dgm:spPr/>
    </dgm:pt>
    <dgm:pt modelId="{C8DE9A0F-13B8-475C-8955-C7D61A0A97FC}" type="pres">
      <dgm:prSet presAssocID="{08A253D8-AA74-4E9E-8CEF-EE3920648226}" presName="node" presStyleLbl="node1" presStyleIdx="0" presStyleCnt="4">
        <dgm:presLayoutVars>
          <dgm:bulletEnabled val="1"/>
        </dgm:presLayoutVars>
      </dgm:prSet>
      <dgm:spPr/>
    </dgm:pt>
    <dgm:pt modelId="{A6F62E96-96E6-472A-89EF-EC8CF3182F23}" type="pres">
      <dgm:prSet presAssocID="{E6EA35F1-3E41-43C9-A060-CB5F304C39FD}" presName="spacerT" presStyleCnt="0"/>
      <dgm:spPr/>
    </dgm:pt>
    <dgm:pt modelId="{060EFFFB-9026-41C5-ADBA-C18BB39AFC5F}" type="pres">
      <dgm:prSet presAssocID="{E6EA35F1-3E41-43C9-A060-CB5F304C39FD}" presName="sibTrans" presStyleLbl="sibTrans2D1" presStyleIdx="0" presStyleCnt="3"/>
      <dgm:spPr/>
    </dgm:pt>
    <dgm:pt modelId="{2A5D5DCA-DB7A-44FC-92CA-EB9125A9B91D}" type="pres">
      <dgm:prSet presAssocID="{E6EA35F1-3E41-43C9-A060-CB5F304C39FD}" presName="spacerB" presStyleCnt="0"/>
      <dgm:spPr/>
    </dgm:pt>
    <dgm:pt modelId="{7B390F76-D074-4844-B91C-7B067B2E804F}" type="pres">
      <dgm:prSet presAssocID="{2694931C-2823-4BE4-B256-C7C503BA93C5}" presName="node" presStyleLbl="node1" presStyleIdx="1" presStyleCnt="4">
        <dgm:presLayoutVars>
          <dgm:bulletEnabled val="1"/>
        </dgm:presLayoutVars>
      </dgm:prSet>
      <dgm:spPr/>
    </dgm:pt>
    <dgm:pt modelId="{B1B4294F-6F42-48F3-B5DA-96A87372F03F}" type="pres">
      <dgm:prSet presAssocID="{F2C0B2D5-AE7E-43BB-BF14-B19893A40EAB}" presName="spacerT" presStyleCnt="0"/>
      <dgm:spPr/>
    </dgm:pt>
    <dgm:pt modelId="{E75FEBFE-0EB9-4C8C-A9D0-B9E94A639983}" type="pres">
      <dgm:prSet presAssocID="{F2C0B2D5-AE7E-43BB-BF14-B19893A40EAB}" presName="sibTrans" presStyleLbl="sibTrans2D1" presStyleIdx="1" presStyleCnt="3"/>
      <dgm:spPr/>
    </dgm:pt>
    <dgm:pt modelId="{B47732B7-946B-4695-AC01-CA8ED28776C8}" type="pres">
      <dgm:prSet presAssocID="{F2C0B2D5-AE7E-43BB-BF14-B19893A40EAB}" presName="spacerB" presStyleCnt="0"/>
      <dgm:spPr/>
    </dgm:pt>
    <dgm:pt modelId="{3B9568FD-5C68-4AF2-B411-CB5D62AEDF1B}" type="pres">
      <dgm:prSet presAssocID="{1AE674C2-9298-4BB8-B097-88037C145A5D}" presName="node" presStyleLbl="node1" presStyleIdx="2" presStyleCnt="4">
        <dgm:presLayoutVars>
          <dgm:bulletEnabled val="1"/>
        </dgm:presLayoutVars>
      </dgm:prSet>
      <dgm:spPr/>
    </dgm:pt>
    <dgm:pt modelId="{DE4C0F22-9C55-4959-A174-14FD9EDE3CD4}" type="pres">
      <dgm:prSet presAssocID="{ECE2B25F-4498-46D7-80F7-65A66CF8731F}" presName="sibTransLast" presStyleLbl="sibTrans2D1" presStyleIdx="2" presStyleCnt="3"/>
      <dgm:spPr/>
    </dgm:pt>
    <dgm:pt modelId="{4F42438E-72A1-484A-9FEB-049E18555233}" type="pres">
      <dgm:prSet presAssocID="{ECE2B25F-4498-46D7-80F7-65A66CF8731F}" presName="connectorText" presStyleLbl="sibTrans2D1" presStyleIdx="2" presStyleCnt="3"/>
      <dgm:spPr/>
    </dgm:pt>
    <dgm:pt modelId="{514B8A7A-AEB4-4835-B68B-65F0924FC37F}" type="pres">
      <dgm:prSet presAssocID="{ECE2B25F-4498-46D7-80F7-65A66CF8731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0451B06-570D-465E-ABFD-7326F562B02C}" srcId="{ECE2B25F-4498-46D7-80F7-65A66CF8731F}" destId="{08A253D8-AA74-4E9E-8CEF-EE3920648226}" srcOrd="0" destOrd="0" parTransId="{79E18453-88BC-4517-8211-9085EBD252BC}" sibTransId="{E6EA35F1-3E41-43C9-A060-CB5F304C39FD}"/>
    <dgm:cxn modelId="{14739F16-9B2D-488A-8BF6-8E500878ED34}" type="presOf" srcId="{52608E36-B045-4690-A97D-474407AD7A81}" destId="{514B8A7A-AEB4-4835-B68B-65F0924FC37F}" srcOrd="0" destOrd="0" presId="urn:microsoft.com/office/officeart/2005/8/layout/equation2"/>
    <dgm:cxn modelId="{D3DE0C1C-E3FF-4775-9703-55EF6F5E4DEE}" srcId="{ECE2B25F-4498-46D7-80F7-65A66CF8731F}" destId="{52608E36-B045-4690-A97D-474407AD7A81}" srcOrd="3" destOrd="0" parTransId="{EFE74C9A-1463-47A9-832D-08965BC1CE4C}" sibTransId="{5643520A-CCED-4813-9DBB-63C5156874E5}"/>
    <dgm:cxn modelId="{876FBD5E-5C6D-45A7-9B17-FDCB15F177A5}" srcId="{ECE2B25F-4498-46D7-80F7-65A66CF8731F}" destId="{1AE674C2-9298-4BB8-B097-88037C145A5D}" srcOrd="2" destOrd="0" parTransId="{96A6E1D0-8315-416B-B04D-06A6283BBBC5}" sibTransId="{F4D18D26-629B-4C3F-A3C3-AD35D5FE7A89}"/>
    <dgm:cxn modelId="{7301E35E-CD5F-413D-9442-7DA61A29BBAB}" type="presOf" srcId="{F4D18D26-629B-4C3F-A3C3-AD35D5FE7A89}" destId="{DE4C0F22-9C55-4959-A174-14FD9EDE3CD4}" srcOrd="0" destOrd="0" presId="urn:microsoft.com/office/officeart/2005/8/layout/equation2"/>
    <dgm:cxn modelId="{39F79967-29A1-474D-BD8F-618D604E0F09}" type="presOf" srcId="{1AE674C2-9298-4BB8-B097-88037C145A5D}" destId="{3B9568FD-5C68-4AF2-B411-CB5D62AEDF1B}" srcOrd="0" destOrd="0" presId="urn:microsoft.com/office/officeart/2005/8/layout/equation2"/>
    <dgm:cxn modelId="{68BD8A4F-CD81-44C7-90C4-4D685B8A0338}" type="presOf" srcId="{E6EA35F1-3E41-43C9-A060-CB5F304C39FD}" destId="{060EFFFB-9026-41C5-ADBA-C18BB39AFC5F}" srcOrd="0" destOrd="0" presId="urn:microsoft.com/office/officeart/2005/8/layout/equation2"/>
    <dgm:cxn modelId="{C23F6E77-5814-4686-AEC2-D557FE0A9F7F}" type="presOf" srcId="{F2C0B2D5-AE7E-43BB-BF14-B19893A40EAB}" destId="{E75FEBFE-0EB9-4C8C-A9D0-B9E94A639983}" srcOrd="0" destOrd="0" presId="urn:microsoft.com/office/officeart/2005/8/layout/equation2"/>
    <dgm:cxn modelId="{0F19E07A-A953-4B6D-AF50-3C00A89E45F1}" srcId="{ECE2B25F-4498-46D7-80F7-65A66CF8731F}" destId="{2694931C-2823-4BE4-B256-C7C503BA93C5}" srcOrd="1" destOrd="0" parTransId="{A7F12F76-99F0-4446-A54E-A27495ECDD70}" sibTransId="{F2C0B2D5-AE7E-43BB-BF14-B19893A40EAB}"/>
    <dgm:cxn modelId="{8A98D8C1-FD06-4830-AF4E-16245519B4E4}" type="presOf" srcId="{2694931C-2823-4BE4-B256-C7C503BA93C5}" destId="{7B390F76-D074-4844-B91C-7B067B2E804F}" srcOrd="0" destOrd="0" presId="urn:microsoft.com/office/officeart/2005/8/layout/equation2"/>
    <dgm:cxn modelId="{161D06CC-6095-4D52-8108-004A59EC963D}" type="presOf" srcId="{08A253D8-AA74-4E9E-8CEF-EE3920648226}" destId="{C8DE9A0F-13B8-475C-8955-C7D61A0A97FC}" srcOrd="0" destOrd="0" presId="urn:microsoft.com/office/officeart/2005/8/layout/equation2"/>
    <dgm:cxn modelId="{38AFB0CE-E9E1-409C-8A7E-0E17FF56F144}" type="presOf" srcId="{ECE2B25F-4498-46D7-80F7-65A66CF8731F}" destId="{E37E95BC-0381-4457-A1AE-8B765654492B}" srcOrd="0" destOrd="0" presId="urn:microsoft.com/office/officeart/2005/8/layout/equation2"/>
    <dgm:cxn modelId="{7EF997D1-F5A9-44DA-BA55-E0BA211623D3}" type="presOf" srcId="{F4D18D26-629B-4C3F-A3C3-AD35D5FE7A89}" destId="{4F42438E-72A1-484A-9FEB-049E18555233}" srcOrd="1" destOrd="0" presId="urn:microsoft.com/office/officeart/2005/8/layout/equation2"/>
    <dgm:cxn modelId="{80154A61-2C16-4B8B-B9BA-E651134B3D11}" type="presParOf" srcId="{E37E95BC-0381-4457-A1AE-8B765654492B}" destId="{7FF89341-0D4D-4830-AD29-3A60CB7D414D}" srcOrd="0" destOrd="0" presId="urn:microsoft.com/office/officeart/2005/8/layout/equation2"/>
    <dgm:cxn modelId="{6E69E1EA-0C6F-477C-8023-0C5EB4437363}" type="presParOf" srcId="{7FF89341-0D4D-4830-AD29-3A60CB7D414D}" destId="{C8DE9A0F-13B8-475C-8955-C7D61A0A97FC}" srcOrd="0" destOrd="0" presId="urn:microsoft.com/office/officeart/2005/8/layout/equation2"/>
    <dgm:cxn modelId="{5BAACDBB-04B4-4B7A-BF8D-6B7F26E7E6F7}" type="presParOf" srcId="{7FF89341-0D4D-4830-AD29-3A60CB7D414D}" destId="{A6F62E96-96E6-472A-89EF-EC8CF3182F23}" srcOrd="1" destOrd="0" presId="urn:microsoft.com/office/officeart/2005/8/layout/equation2"/>
    <dgm:cxn modelId="{D46EEB4C-A087-44A1-9C17-3F7C95658E5F}" type="presParOf" srcId="{7FF89341-0D4D-4830-AD29-3A60CB7D414D}" destId="{060EFFFB-9026-41C5-ADBA-C18BB39AFC5F}" srcOrd="2" destOrd="0" presId="urn:microsoft.com/office/officeart/2005/8/layout/equation2"/>
    <dgm:cxn modelId="{A4999393-CB71-485A-A482-E56BDAAA40EF}" type="presParOf" srcId="{7FF89341-0D4D-4830-AD29-3A60CB7D414D}" destId="{2A5D5DCA-DB7A-44FC-92CA-EB9125A9B91D}" srcOrd="3" destOrd="0" presId="urn:microsoft.com/office/officeart/2005/8/layout/equation2"/>
    <dgm:cxn modelId="{ED9AE3EA-AD7B-4D79-A543-D8FB457EEA09}" type="presParOf" srcId="{7FF89341-0D4D-4830-AD29-3A60CB7D414D}" destId="{7B390F76-D074-4844-B91C-7B067B2E804F}" srcOrd="4" destOrd="0" presId="urn:microsoft.com/office/officeart/2005/8/layout/equation2"/>
    <dgm:cxn modelId="{95D6BD40-C91E-49DC-BE72-2FB2DB53140E}" type="presParOf" srcId="{7FF89341-0D4D-4830-AD29-3A60CB7D414D}" destId="{B1B4294F-6F42-48F3-B5DA-96A87372F03F}" srcOrd="5" destOrd="0" presId="urn:microsoft.com/office/officeart/2005/8/layout/equation2"/>
    <dgm:cxn modelId="{9D4A66B3-CD03-448B-9DEA-71B09EF9DF60}" type="presParOf" srcId="{7FF89341-0D4D-4830-AD29-3A60CB7D414D}" destId="{E75FEBFE-0EB9-4C8C-A9D0-B9E94A639983}" srcOrd="6" destOrd="0" presId="urn:microsoft.com/office/officeart/2005/8/layout/equation2"/>
    <dgm:cxn modelId="{0E3ABE3F-425A-4373-8083-F999BD04C9FF}" type="presParOf" srcId="{7FF89341-0D4D-4830-AD29-3A60CB7D414D}" destId="{B47732B7-946B-4695-AC01-CA8ED28776C8}" srcOrd="7" destOrd="0" presId="urn:microsoft.com/office/officeart/2005/8/layout/equation2"/>
    <dgm:cxn modelId="{8326C23C-950B-4B35-A834-C9B28593EBAC}" type="presParOf" srcId="{7FF89341-0D4D-4830-AD29-3A60CB7D414D}" destId="{3B9568FD-5C68-4AF2-B411-CB5D62AEDF1B}" srcOrd="8" destOrd="0" presId="urn:microsoft.com/office/officeart/2005/8/layout/equation2"/>
    <dgm:cxn modelId="{EB6966E6-513C-4826-A8F7-74ED397665D2}" type="presParOf" srcId="{E37E95BC-0381-4457-A1AE-8B765654492B}" destId="{DE4C0F22-9C55-4959-A174-14FD9EDE3CD4}" srcOrd="1" destOrd="0" presId="urn:microsoft.com/office/officeart/2005/8/layout/equation2"/>
    <dgm:cxn modelId="{E0E50367-6B0D-4A88-A095-168C2DCAC64E}" type="presParOf" srcId="{DE4C0F22-9C55-4959-A174-14FD9EDE3CD4}" destId="{4F42438E-72A1-484A-9FEB-049E18555233}" srcOrd="0" destOrd="0" presId="urn:microsoft.com/office/officeart/2005/8/layout/equation2"/>
    <dgm:cxn modelId="{39686D29-6F34-44C4-B4CE-41F20028F99B}" type="presParOf" srcId="{E37E95BC-0381-4457-A1AE-8B765654492B}" destId="{514B8A7A-AEB4-4835-B68B-65F0924FC3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CEA5-968C-4D7C-A1E5-98611712DF79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CF51A-6FB5-405B-B87E-AB7587C00643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EC1A0-BB7F-4435-8435-17422CAA9EB0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Last</a:t>
          </a:r>
        </a:p>
      </dsp:txBody>
      <dsp:txXfrm>
        <a:off x="5573268" y="0"/>
        <a:ext cx="3364992" cy="1827561"/>
      </dsp:txXfrm>
    </dsp:sp>
    <dsp:sp modelId="{4CD256DA-4F49-457F-8D36-AEFD9388682F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88245-EDE3-4336-A55C-F62ED668000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First </a:t>
          </a:r>
          <a:r>
            <a:rPr lang="en-US" sz="4300" kern="1200"/>
            <a:t>/ TDD</a:t>
          </a:r>
          <a:endParaRPr lang="en-US" sz="4300" kern="1200" dirty="0"/>
        </a:p>
      </dsp:txBody>
      <dsp:txXfrm>
        <a:off x="1577340" y="2523776"/>
        <a:ext cx="3364992" cy="18275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9A0F-13B8-475C-8955-C7D61A0A97FC}">
      <dsp:nvSpPr>
        <dsp:cNvPr id="0" name=""/>
        <dsp:cNvSpPr/>
      </dsp:nvSpPr>
      <dsp:spPr>
        <a:xfrm>
          <a:off x="2836336" y="3613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Last</a:t>
          </a:r>
        </a:p>
      </dsp:txBody>
      <dsp:txXfrm>
        <a:off x="3033344" y="200621"/>
        <a:ext cx="951241" cy="951241"/>
      </dsp:txXfrm>
    </dsp:sp>
    <dsp:sp modelId="{060EFFFB-9026-41C5-ADBA-C18BB39AFC5F}">
      <dsp:nvSpPr>
        <dsp:cNvPr id="0" name=""/>
        <dsp:cNvSpPr/>
      </dsp:nvSpPr>
      <dsp:spPr>
        <a:xfrm>
          <a:off x="3118840" y="1458106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1756473"/>
        <a:ext cx="573405" cy="183515"/>
      </dsp:txXfrm>
    </dsp:sp>
    <dsp:sp modelId="{7B390F76-D074-4844-B91C-7B067B2E804F}">
      <dsp:nvSpPr>
        <dsp:cNvPr id="0" name=""/>
        <dsp:cNvSpPr/>
      </dsp:nvSpPr>
      <dsp:spPr>
        <a:xfrm>
          <a:off x="2836336" y="2347590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First</a:t>
          </a:r>
        </a:p>
      </dsp:txBody>
      <dsp:txXfrm>
        <a:off x="3033344" y="2544598"/>
        <a:ext cx="951241" cy="951241"/>
      </dsp:txXfrm>
    </dsp:sp>
    <dsp:sp modelId="{E75FEBFE-0EB9-4C8C-A9D0-B9E94A639983}">
      <dsp:nvSpPr>
        <dsp:cNvPr id="0" name=""/>
        <dsp:cNvSpPr/>
      </dsp:nvSpPr>
      <dsp:spPr>
        <a:xfrm>
          <a:off x="3118840" y="3802082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4100449"/>
        <a:ext cx="573405" cy="183515"/>
      </dsp:txXfrm>
    </dsp:sp>
    <dsp:sp modelId="{3B9568FD-5C68-4AF2-B411-CB5D62AEDF1B}">
      <dsp:nvSpPr>
        <dsp:cNvPr id="0" name=""/>
        <dsp:cNvSpPr/>
      </dsp:nvSpPr>
      <dsp:spPr>
        <a:xfrm>
          <a:off x="2836336" y="4691566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3033344" y="4888574"/>
        <a:ext cx="951241" cy="951241"/>
      </dsp:txXfrm>
    </dsp:sp>
    <dsp:sp modelId="{DE4C0F22-9C55-4959-A174-14FD9EDE3CD4}">
      <dsp:nvSpPr>
        <dsp:cNvPr id="0" name=""/>
        <dsp:cNvSpPr/>
      </dsp:nvSpPr>
      <dsp:spPr>
        <a:xfrm>
          <a:off x="4383382" y="2770001"/>
          <a:ext cx="427791" cy="5004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83382" y="2870088"/>
        <a:ext cx="299454" cy="300261"/>
      </dsp:txXfrm>
    </dsp:sp>
    <dsp:sp modelId="{514B8A7A-AEB4-4835-B68B-65F0924FC37F}">
      <dsp:nvSpPr>
        <dsp:cNvPr id="0" name=""/>
        <dsp:cNvSpPr/>
      </dsp:nvSpPr>
      <dsp:spPr>
        <a:xfrm>
          <a:off x="4988748" y="1674961"/>
          <a:ext cx="2690514" cy="2690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LOVE!</a:t>
          </a:r>
        </a:p>
      </dsp:txBody>
      <dsp:txXfrm>
        <a:off x="5382765" y="2068978"/>
        <a:ext cx="1902480" cy="190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linked in and link to blog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12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ТРАФАРЕТ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ВНУТРЕННИЙ ТЕСТИРОВЩИК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добавить перевод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0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</a:t>
            </a:r>
            <a:r>
              <a:rPr lang="ru-RU" dirty="0"/>
              <a:t>добавить перевод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13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5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раз система оказывается в зафиксированном стабильном состоянии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выделить 3 основные проблемы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15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перевод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Беспристрастность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1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рассказать почему выбрал эту задачу. Что то конкретное – не уместить. Хочется что то эмоциональное.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03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Холивары</a:t>
            </a:r>
            <a:r>
              <a:rPr lang="ru-RU" dirty="0"/>
              <a:t>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дизайн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17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62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6921-B4EB-4062-9CC3-057C02F947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997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624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Легаси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78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редизайн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901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6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11/3/2018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11/3/2018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11/3/2018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11/3/2018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11/3/2018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11/3/2018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retreat.org/" TargetMode="External"/><Relationship Id="rId2" Type="http://schemas.openxmlformats.org/officeDocument/2006/relationships/hyperlink" Target="http://david.heinemeierhansson.com/2014/tdd-is-dead-long-live-test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nnorth.net/introducing-bdd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TODO way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Jira/TFS/etc.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</a:t>
            </a:r>
            <a:r>
              <a:rPr lang="ru-RU" dirty="0"/>
              <a:t>Распределяем задачи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Тесты писать сложно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FD8A33-996D-4F42-9AFA-76C877F1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ru-RU"/>
              <a:t>О себе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CDCADD5-FCC3-4E00-82CF-31CBFAD93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Кугушев Александр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err="1"/>
              <a:t>Lead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Engineer</a:t>
            </a:r>
            <a:r>
              <a:rPr lang="ru-RU" dirty="0"/>
              <a:t> в компании EPAM, где разрабатывает облачную платформу для рынка частных инвестиций (</a:t>
            </a:r>
            <a:r>
              <a:rPr lang="ru-RU" dirty="0" err="1"/>
              <a:t>private</a:t>
            </a:r>
            <a:r>
              <a:rPr lang="ru-RU" dirty="0"/>
              <a:t> </a:t>
            </a:r>
            <a:r>
              <a:rPr lang="ru-RU" dirty="0" err="1"/>
              <a:t>capital</a:t>
            </a:r>
            <a:r>
              <a:rPr lang="ru-RU" dirty="0"/>
              <a:t> </a:t>
            </a:r>
            <a:r>
              <a:rPr lang="ru-RU" dirty="0" err="1"/>
              <a:t>market</a:t>
            </a:r>
            <a:r>
              <a:rPr lang="ru-RU" dirty="0"/>
              <a:t>). В свободное от AWS, </a:t>
            </a:r>
            <a:r>
              <a:rPr lang="ru-RU" dirty="0" err="1"/>
              <a:t>Docker</a:t>
            </a:r>
            <a:r>
              <a:rPr lang="ru-RU" dirty="0"/>
              <a:t> и остального кровавого </a:t>
            </a:r>
            <a:r>
              <a:rPr lang="ru-RU" dirty="0" err="1"/>
              <a:t>энтерпрайза</a:t>
            </a:r>
            <a:r>
              <a:rPr lang="ru-RU" dirty="0"/>
              <a:t> время занимается обучением студентов.</a:t>
            </a:r>
            <a:endParaRPr lang="en-US" sz="18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Content Placeholder 10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46D47A62-3972-41A7-844E-165690D4D1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r="27664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B5510-EF9A-4BFA-BD07-C28C7223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3753B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9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не </a:t>
            </a:r>
            <a:r>
              <a:rPr lang="en-US" dirty="0"/>
              <a:t>TDD!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5178597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1667760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vs Test First/Last – </a:t>
            </a:r>
            <a:r>
              <a:rPr lang="en-US" dirty="0" err="1"/>
              <a:t>как</a:t>
            </a:r>
            <a:r>
              <a:rPr lang="en-US" dirty="0"/>
              <a:t> Agile vs Waterfall 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Инкрементальное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571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входа, особенно для опытных разработчиков</a:t>
            </a:r>
          </a:p>
          <a:p>
            <a:r>
              <a:rPr lang="ru-RU" dirty="0"/>
              <a:t>«Рваный» ритм разработки, сложно войти в состояние потока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6D7D9E-E723-4675-A78B-01986F1F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214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AD31-9A9A-49ED-9A82-F997208D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Мы будем решать сложную задачу, используя все поручные средства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28D35-C9AA-404E-BD9E-94F85ECE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0511E7A-FB40-414D-9CE5-8839E25420B8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43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Они говорят, состояние потока:</a:t>
            </a:r>
          </a:p>
          <a:p>
            <a:r>
              <a:rPr lang="ru-RU" sz="3200" dirty="0">
                <a:solidFill>
                  <a:srgbClr val="FFFFFF"/>
                </a:solidFill>
              </a:rPr>
              <a:t>Это плохо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продуктивно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Вредит качеству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позволяет писать красивый 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EC5F9-E15B-4EC9-B394-912EA04F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</a:rPr>
              <a:t>Состояние потока 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ru-RU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лучший мотиватор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6" descr="Two people standing in front of a table&#10;&#10;Description generated with high confidence">
            <a:extLst>
              <a:ext uri="{FF2B5EF4-FFF2-40B4-BE49-F238E27FC236}">
                <a16:creationId xmlns:a16="http://schemas.microsoft.com/office/drawing/2014/main" id="{EE7C2E8C-4985-49A4-B08B-E94730E98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B97B8-18E7-4EBA-986D-5E3C1577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C4BFD0-8CB7-40F0-A248-7FD374B236A1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615" y="5030787"/>
            <a:ext cx="8068828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Но ты же только что </a:t>
            </a:r>
            <a:r>
              <a:rPr lang="ru-RU" dirty="0" err="1"/>
              <a:t>набыдлокодил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218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E2078-92F4-4A80-B4D9-9264167E5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8350C4-ABEF-4DE6-9794-F8F206B07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751462-D102-4B19-AEE7-A34B5396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75FBA9-D613-4E19-A926-BE18595E0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869359-8411-4706-8E95-555F64366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020A64-2395-43B3-B091-B467CEAD3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CATabilityLevel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B478F-BD9D-486A-A467-00ADF289D758}"/>
              </a:ext>
            </a:extLst>
          </p:cNvPr>
          <p:cNvSpPr/>
          <p:nvPr/>
        </p:nvSpPr>
        <p:spPr>
          <a:xfrm>
            <a:off x="838200" y="3342404"/>
            <a:ext cx="6099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legacy.CATabilityLevel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= 42;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7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4143D9-EB31-4E17-8A51-0492D542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13740"/>
            <a:ext cx="5157787" cy="471994"/>
          </a:xfrm>
        </p:spPr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“TDD as you mean it is a great academic exercise for your free time or weekends”</a:t>
            </a:r>
          </a:p>
          <a:p>
            <a:pPr marL="0" indent="0">
              <a:buNone/>
            </a:pPr>
            <a:r>
              <a:rPr lang="en-US" dirty="0"/>
              <a:t>- Rob Ashton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EA6A11-4A3B-46EC-B8A6-68A0E67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713739"/>
            <a:ext cx="5183188" cy="471995"/>
          </a:xfrm>
        </p:spPr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en-US" dirty="0"/>
              <a:t>- Robert Martin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DAL</a:t>
            </a:r>
            <a:r>
              <a:rPr lang="ru-RU" dirty="0"/>
              <a:t> приходится отлаживать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знаете что делать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</a:p>
          <a:p>
            <a:pPr lvl="1"/>
            <a:r>
              <a:rPr lang="ru-RU" dirty="0"/>
              <a:t>Когда знаете как делать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579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20D8-8751-4D4D-8AC8-FA1BE932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ресурсы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56CF-4EF0-4EC0-8C46-B22613AD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Экстремальное программирование: разработка через тестирование</a:t>
            </a:r>
            <a:r>
              <a:rPr lang="en-US" dirty="0"/>
              <a:t> – </a:t>
            </a:r>
            <a:r>
              <a:rPr lang="ru-RU" dirty="0"/>
              <a:t>Кент Бек</a:t>
            </a:r>
          </a:p>
          <a:p>
            <a:r>
              <a:rPr lang="ru-RU" dirty="0"/>
              <a:t>Эффективная работа с унаследованным кодом – Майкл К. </a:t>
            </a:r>
            <a:r>
              <a:rPr lang="ru-RU" dirty="0" err="1"/>
              <a:t>Физерс</a:t>
            </a:r>
            <a:endParaRPr lang="ru-RU" dirty="0"/>
          </a:p>
          <a:p>
            <a:r>
              <a:rPr lang="en-US" dirty="0"/>
              <a:t>TDD is dead. Long live testing </a:t>
            </a:r>
            <a:r>
              <a:rPr lang="ru-RU" dirty="0"/>
              <a:t>–  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Hansson: </a:t>
            </a:r>
            <a:r>
              <a:rPr lang="en-US" dirty="0">
                <a:hlinkClick r:id="rId2"/>
              </a:rPr>
              <a:t>david.heinemeierhansson.com/2014/tdd-is-dead-long-live-testing.html</a:t>
            </a:r>
            <a:endParaRPr lang="ru-RU" dirty="0"/>
          </a:p>
          <a:p>
            <a:r>
              <a:rPr lang="en-US" dirty="0"/>
              <a:t>Global Day of </a:t>
            </a:r>
            <a:r>
              <a:rPr lang="en-US" dirty="0" err="1"/>
              <a:t>Coderetreat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www.coderetreat.org</a:t>
            </a:r>
            <a:endParaRPr lang="en-US" dirty="0"/>
          </a:p>
          <a:p>
            <a:r>
              <a:rPr lang="en-US" cap="all" dirty="0"/>
              <a:t>INTRODUCING BDD: </a:t>
            </a:r>
            <a:r>
              <a:rPr lang="en-US" dirty="0">
                <a:hlinkClick r:id="rId4" tooltip="Автор оригинальной публикации: Dan North"/>
              </a:rPr>
              <a:t>dannorth.net/introducing-</a:t>
            </a:r>
            <a:r>
              <a:rPr lang="en-US" dirty="0" err="1">
                <a:hlinkClick r:id="rId4" tooltip="Автор оригинальной публикации: Dan North"/>
              </a:rPr>
              <a:t>bdd</a:t>
            </a:r>
            <a:endParaRPr lang="en-US" cap="all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28E5-66F2-4BEE-AC0D-A0DFCBE4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B736A-54E0-4153-882D-422AB8095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B95134D-E29C-4E4D-97F3-10B2975BD5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Вопросы?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5E76E-A949-4E18-955A-AD8858ED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3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EDD716-48D9-4255-BE07-51BD77088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68991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C645-528E-45C3-8179-8AFF013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9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</TotalTime>
  <Words>2676</Words>
  <Application>Microsoft Office PowerPoint</Application>
  <PresentationFormat>Widescreen</PresentationFormat>
  <Paragraphs>733</Paragraphs>
  <Slides>81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Last, Test First, TDD</vt:lpstr>
      <vt:lpstr>О себе</vt:lpstr>
      <vt:lpstr>Что вы предпочитаете?</vt:lpstr>
      <vt:lpstr>Отвертка?</vt:lpstr>
      <vt:lpstr>Молоток?</vt:lpstr>
      <vt:lpstr>Все инструменты необходимы</vt:lpstr>
      <vt:lpstr>Проблема</vt:lpstr>
      <vt:lpstr>Test Last vs TDD</vt:lpstr>
      <vt:lpstr>PowerPoint Presentation</vt:lpstr>
      <vt:lpstr>Что это?</vt:lpstr>
      <vt:lpstr>Test Last</vt:lpstr>
      <vt:lpstr>Test Last: TODO way</vt:lpstr>
      <vt:lpstr>Test Last: Jira/TFS/etc.</vt:lpstr>
      <vt:lpstr>Test Last: Проблемы</vt:lpstr>
      <vt:lpstr>Test Last: Распределяем задачи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Инкрементальное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Global Day of Coderetreat</vt:lpstr>
      <vt:lpstr>Состояние потока – лучший мотиватор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Но ты же только что набыдлокодил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Интеграционные Тесты Dal</vt:lpstr>
      <vt:lpstr>Как теперь отлаживать?</vt:lpstr>
      <vt:lpstr>Заключение</vt:lpstr>
      <vt:lpstr>Давайте использовать все инструменты</vt:lpstr>
      <vt:lpstr>Полезные ресурсы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33</cp:revision>
  <dcterms:created xsi:type="dcterms:W3CDTF">2018-10-28T10:53:13Z</dcterms:created>
  <dcterms:modified xsi:type="dcterms:W3CDTF">2018-11-03T17:00:29Z</dcterms:modified>
</cp:coreProperties>
</file>